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0"/>
  </p:notesMasterIdLst>
  <p:handoutMasterIdLst>
    <p:handoutMasterId r:id="rId21"/>
  </p:handoutMasterIdLst>
  <p:sldIdLst>
    <p:sldId id="528" r:id="rId2"/>
    <p:sldId id="530" r:id="rId3"/>
    <p:sldId id="529" r:id="rId4"/>
    <p:sldId id="531" r:id="rId5"/>
    <p:sldId id="574" r:id="rId6"/>
    <p:sldId id="548" r:id="rId7"/>
    <p:sldId id="549" r:id="rId8"/>
    <p:sldId id="533" r:id="rId9"/>
    <p:sldId id="575" r:id="rId10"/>
    <p:sldId id="576" r:id="rId11"/>
    <p:sldId id="577" r:id="rId12"/>
    <p:sldId id="578" r:id="rId13"/>
    <p:sldId id="579" r:id="rId14"/>
    <p:sldId id="536" r:id="rId15"/>
    <p:sldId id="537" r:id="rId16"/>
    <p:sldId id="538" r:id="rId17"/>
    <p:sldId id="555" r:id="rId18"/>
    <p:sldId id="545" r:id="rId1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resh" initials="SC" lastIdx="1" clrIdx="0">
    <p:extLst>
      <p:ext uri="{19B8F6BF-5375-455C-9EA6-DF929625EA0E}">
        <p15:presenceInfo xmlns:p15="http://schemas.microsoft.com/office/powerpoint/2012/main" userId="Sure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A4669"/>
    <a:srgbClr val="FFFFFF"/>
    <a:srgbClr val="0066FF"/>
    <a:srgbClr val="3399FF"/>
    <a:srgbClr val="EAEFF7"/>
    <a:srgbClr val="FF6600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79487F-E1B2-4FC0-97CF-B4CE14C7EB75}" v="66" dt="2022-05-31T15:26:23.6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5" autoAdjust="0"/>
    <p:restoredTop sz="99112" autoAdjust="0"/>
  </p:normalViewPr>
  <p:slideViewPr>
    <p:cSldViewPr snapToGrid="0">
      <p:cViewPr varScale="1">
        <p:scale>
          <a:sx n="92" d="100"/>
          <a:sy n="92" d="100"/>
        </p:scale>
        <p:origin x="58" y="18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6D79487F-E1B2-4FC0-97CF-B4CE14C7EB75}"/>
    <pc:docChg chg="undo redo custSel addSld delSld modSld modMainMaster">
      <pc:chgData name="Alan Soloway" userId="0fba1a10-d962-45e3-b40e-c1d035eec118" providerId="ADAL" clId="{6D79487F-E1B2-4FC0-97CF-B4CE14C7EB75}" dt="2022-05-31T16:25:54.306" v="2009" actId="15"/>
      <pc:docMkLst>
        <pc:docMk/>
      </pc:docMkLst>
      <pc:sldChg chg="delSp modSp mod">
        <pc:chgData name="Alan Soloway" userId="0fba1a10-d962-45e3-b40e-c1d035eec118" providerId="ADAL" clId="{6D79487F-E1B2-4FC0-97CF-B4CE14C7EB75}" dt="2022-05-30T13:50:55.455" v="33" actId="6549"/>
        <pc:sldMkLst>
          <pc:docMk/>
          <pc:sldMk cId="4224147803" sldId="528"/>
        </pc:sldMkLst>
        <pc:spChg chg="mod">
          <ac:chgData name="Alan Soloway" userId="0fba1a10-d962-45e3-b40e-c1d035eec118" providerId="ADAL" clId="{6D79487F-E1B2-4FC0-97CF-B4CE14C7EB75}" dt="2022-05-30T13:50:48.746" v="30" actId="20577"/>
          <ac:spMkLst>
            <pc:docMk/>
            <pc:sldMk cId="4224147803" sldId="528"/>
            <ac:spMk id="5123" creationId="{00000000-0000-0000-0000-000000000000}"/>
          </ac:spMkLst>
        </pc:spChg>
        <pc:spChg chg="mod">
          <ac:chgData name="Alan Soloway" userId="0fba1a10-d962-45e3-b40e-c1d035eec118" providerId="ADAL" clId="{6D79487F-E1B2-4FC0-97CF-B4CE14C7EB75}" dt="2022-05-30T13:50:55.455" v="33" actId="6549"/>
          <ac:spMkLst>
            <pc:docMk/>
            <pc:sldMk cId="4224147803" sldId="528"/>
            <ac:spMk id="9219" creationId="{00000000-0000-0000-0000-000000000000}"/>
          </ac:spMkLst>
        </pc:spChg>
        <pc:picChg chg="del">
          <ac:chgData name="Alan Soloway" userId="0fba1a10-d962-45e3-b40e-c1d035eec118" providerId="ADAL" clId="{6D79487F-E1B2-4FC0-97CF-B4CE14C7EB75}" dt="2022-05-30T13:50:20.548" v="14" actId="478"/>
          <ac:picMkLst>
            <pc:docMk/>
            <pc:sldMk cId="4224147803" sldId="528"/>
            <ac:picMk id="3" creationId="{00000000-0000-0000-0000-000000000000}"/>
          </ac:picMkLst>
        </pc:picChg>
      </pc:sldChg>
      <pc:sldChg chg="modSp mod">
        <pc:chgData name="Alan Soloway" userId="0fba1a10-d962-45e3-b40e-c1d035eec118" providerId="ADAL" clId="{6D79487F-E1B2-4FC0-97CF-B4CE14C7EB75}" dt="2022-05-31T16:19:23.802" v="1977" actId="20577"/>
        <pc:sldMkLst>
          <pc:docMk/>
          <pc:sldMk cId="775371004" sldId="529"/>
        </pc:sldMkLst>
        <pc:spChg chg="mod">
          <ac:chgData name="Alan Soloway" userId="0fba1a10-d962-45e3-b40e-c1d035eec118" providerId="ADAL" clId="{6D79487F-E1B2-4FC0-97CF-B4CE14C7EB75}" dt="2022-05-31T16:19:23.802" v="1977" actId="20577"/>
          <ac:spMkLst>
            <pc:docMk/>
            <pc:sldMk cId="775371004" sldId="529"/>
            <ac:spMk id="8195" creationId="{00000000-0000-0000-0000-000000000000}"/>
          </ac:spMkLst>
        </pc:spChg>
      </pc:sldChg>
      <pc:sldChg chg="delSp modSp mod">
        <pc:chgData name="Alan Soloway" userId="0fba1a10-d962-45e3-b40e-c1d035eec118" providerId="ADAL" clId="{6D79487F-E1B2-4FC0-97CF-B4CE14C7EB75}" dt="2022-05-31T16:25:54.306" v="2009" actId="15"/>
        <pc:sldMkLst>
          <pc:docMk/>
          <pc:sldMk cId="522980964" sldId="530"/>
        </pc:sldMkLst>
        <pc:spChg chg="del">
          <ac:chgData name="Alan Soloway" userId="0fba1a10-d962-45e3-b40e-c1d035eec118" providerId="ADAL" clId="{6D79487F-E1B2-4FC0-97CF-B4CE14C7EB75}" dt="2022-05-30T13:55:03.680" v="118" actId="478"/>
          <ac:spMkLst>
            <pc:docMk/>
            <pc:sldMk cId="522980964" sldId="530"/>
            <ac:spMk id="2" creationId="{00000000-0000-0000-0000-000000000000}"/>
          </ac:spMkLst>
        </pc:spChg>
        <pc:spChg chg="mod">
          <ac:chgData name="Alan Soloway" userId="0fba1a10-d962-45e3-b40e-c1d035eec118" providerId="ADAL" clId="{6D79487F-E1B2-4FC0-97CF-B4CE14C7EB75}" dt="2022-05-30T13:51:22.590" v="36" actId="20577"/>
          <ac:spMkLst>
            <pc:docMk/>
            <pc:sldMk cId="522980964" sldId="530"/>
            <ac:spMk id="4" creationId="{00000000-0000-0000-0000-000000000000}"/>
          </ac:spMkLst>
        </pc:spChg>
        <pc:spChg chg="mod">
          <ac:chgData name="Alan Soloway" userId="0fba1a10-d962-45e3-b40e-c1d035eec118" providerId="ADAL" clId="{6D79487F-E1B2-4FC0-97CF-B4CE14C7EB75}" dt="2022-05-31T16:25:54.306" v="2009" actId="15"/>
          <ac:spMkLst>
            <pc:docMk/>
            <pc:sldMk cId="522980964" sldId="530"/>
            <ac:spMk id="8195" creationId="{00000000-0000-0000-0000-000000000000}"/>
          </ac:spMkLst>
        </pc:spChg>
        <pc:picChg chg="del">
          <ac:chgData name="Alan Soloway" userId="0fba1a10-d962-45e3-b40e-c1d035eec118" providerId="ADAL" clId="{6D79487F-E1B2-4FC0-97CF-B4CE14C7EB75}" dt="2022-05-30T13:55:05.701" v="119" actId="478"/>
          <ac:picMkLst>
            <pc:docMk/>
            <pc:sldMk cId="522980964" sldId="530"/>
            <ac:picMk id="5" creationId="{00000000-0000-0000-0000-000000000000}"/>
          </ac:picMkLst>
        </pc:picChg>
        <pc:picChg chg="del">
          <ac:chgData name="Alan Soloway" userId="0fba1a10-d962-45e3-b40e-c1d035eec118" providerId="ADAL" clId="{6D79487F-E1B2-4FC0-97CF-B4CE14C7EB75}" dt="2022-05-30T13:55:07.430" v="120" actId="478"/>
          <ac:picMkLst>
            <pc:docMk/>
            <pc:sldMk cId="522980964" sldId="530"/>
            <ac:picMk id="6" creationId="{00000000-0000-0000-0000-000000000000}"/>
          </ac:picMkLst>
        </pc:picChg>
      </pc:sldChg>
      <pc:sldChg chg="modSp mod">
        <pc:chgData name="Alan Soloway" userId="0fba1a10-d962-45e3-b40e-c1d035eec118" providerId="ADAL" clId="{6D79487F-E1B2-4FC0-97CF-B4CE14C7EB75}" dt="2022-05-31T15:41:34.722" v="1882" actId="20577"/>
        <pc:sldMkLst>
          <pc:docMk/>
          <pc:sldMk cId="542279442" sldId="531"/>
        </pc:sldMkLst>
        <pc:spChg chg="mod">
          <ac:chgData name="Alan Soloway" userId="0fba1a10-d962-45e3-b40e-c1d035eec118" providerId="ADAL" clId="{6D79487F-E1B2-4FC0-97CF-B4CE14C7EB75}" dt="2022-05-30T14:01:16.634" v="434" actId="20577"/>
          <ac:spMkLst>
            <pc:docMk/>
            <pc:sldMk cId="542279442" sldId="531"/>
            <ac:spMk id="4" creationId="{00000000-0000-0000-0000-000000000000}"/>
          </ac:spMkLst>
        </pc:spChg>
        <pc:spChg chg="mod">
          <ac:chgData name="Alan Soloway" userId="0fba1a10-d962-45e3-b40e-c1d035eec118" providerId="ADAL" clId="{6D79487F-E1B2-4FC0-97CF-B4CE14C7EB75}" dt="2022-05-31T15:41:34.722" v="1882" actId="20577"/>
          <ac:spMkLst>
            <pc:docMk/>
            <pc:sldMk cId="542279442" sldId="531"/>
            <ac:spMk id="9219" creationId="{00000000-0000-0000-0000-000000000000}"/>
          </ac:spMkLst>
        </pc:spChg>
      </pc:sldChg>
      <pc:sldChg chg="addSp delSp modSp mod">
        <pc:chgData name="Alan Soloway" userId="0fba1a10-d962-45e3-b40e-c1d035eec118" providerId="ADAL" clId="{6D79487F-E1B2-4FC0-97CF-B4CE14C7EB75}" dt="2022-05-31T16:24:52.772" v="2008" actId="1035"/>
        <pc:sldMkLst>
          <pc:docMk/>
          <pc:sldMk cId="2787748043" sldId="533"/>
        </pc:sldMkLst>
        <pc:spChg chg="add del mod">
          <ac:chgData name="Alan Soloway" userId="0fba1a10-d962-45e3-b40e-c1d035eec118" providerId="ADAL" clId="{6D79487F-E1B2-4FC0-97CF-B4CE14C7EB75}" dt="2022-05-30T15:02:57.086" v="666" actId="478"/>
          <ac:spMkLst>
            <pc:docMk/>
            <pc:sldMk cId="2787748043" sldId="533"/>
            <ac:spMk id="3" creationId="{BB488E48-1A37-42A5-99BA-88E2B058328B}"/>
          </ac:spMkLst>
        </pc:spChg>
        <pc:graphicFrameChg chg="add mod modGraphic">
          <ac:chgData name="Alan Soloway" userId="0fba1a10-d962-45e3-b40e-c1d035eec118" providerId="ADAL" clId="{6D79487F-E1B2-4FC0-97CF-B4CE14C7EB75}" dt="2022-05-31T16:24:52.772" v="2008" actId="1035"/>
          <ac:graphicFrameMkLst>
            <pc:docMk/>
            <pc:sldMk cId="2787748043" sldId="533"/>
            <ac:graphicFrameMk id="4" creationId="{C929C885-3587-4334-937A-5BE04FEBFDA2}"/>
          </ac:graphicFrameMkLst>
        </pc:graphicFrameChg>
        <pc:graphicFrameChg chg="del modGraphic">
          <ac:chgData name="Alan Soloway" userId="0fba1a10-d962-45e3-b40e-c1d035eec118" providerId="ADAL" clId="{6D79487F-E1B2-4FC0-97CF-B4CE14C7EB75}" dt="2022-05-30T15:02:53.300" v="665" actId="478"/>
          <ac:graphicFrameMkLst>
            <pc:docMk/>
            <pc:sldMk cId="2787748043" sldId="533"/>
            <ac:graphicFrameMk id="7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6D79487F-E1B2-4FC0-97CF-B4CE14C7EB75}" dt="2022-05-31T15:22:05.064" v="1534" actId="20577"/>
        <pc:sldMkLst>
          <pc:docMk/>
          <pc:sldMk cId="4221313708" sldId="537"/>
        </pc:sldMkLst>
        <pc:spChg chg="mod">
          <ac:chgData name="Alan Soloway" userId="0fba1a10-d962-45e3-b40e-c1d035eec118" providerId="ADAL" clId="{6D79487F-E1B2-4FC0-97CF-B4CE14C7EB75}" dt="2022-05-31T15:22:05.064" v="1534" actId="20577"/>
          <ac:spMkLst>
            <pc:docMk/>
            <pc:sldMk cId="4221313708" sldId="537"/>
            <ac:spMk id="19459" creationId="{00000000-0000-0000-0000-000000000000}"/>
          </ac:spMkLst>
        </pc:spChg>
      </pc:sldChg>
      <pc:sldChg chg="addSp delSp modSp mod">
        <pc:chgData name="Alan Soloway" userId="0fba1a10-d962-45e3-b40e-c1d035eec118" providerId="ADAL" clId="{6D79487F-E1B2-4FC0-97CF-B4CE14C7EB75}" dt="2022-05-31T15:31:10.217" v="1707" actId="20577"/>
        <pc:sldMkLst>
          <pc:docMk/>
          <pc:sldMk cId="132225336" sldId="538"/>
        </pc:sldMkLst>
        <pc:spChg chg="mod">
          <ac:chgData name="Alan Soloway" userId="0fba1a10-d962-45e3-b40e-c1d035eec118" providerId="ADAL" clId="{6D79487F-E1B2-4FC0-97CF-B4CE14C7EB75}" dt="2022-05-31T15:31:10.217" v="1707" actId="20577"/>
          <ac:spMkLst>
            <pc:docMk/>
            <pc:sldMk cId="132225336" sldId="538"/>
            <ac:spMk id="20483" creationId="{00000000-0000-0000-0000-000000000000}"/>
          </ac:spMkLst>
        </pc:spChg>
        <pc:graphicFrameChg chg="add del mod">
          <ac:chgData name="Alan Soloway" userId="0fba1a10-d962-45e3-b40e-c1d035eec118" providerId="ADAL" clId="{6D79487F-E1B2-4FC0-97CF-B4CE14C7EB75}" dt="2022-05-31T15:25:52.194" v="1554" actId="478"/>
          <ac:graphicFrameMkLst>
            <pc:docMk/>
            <pc:sldMk cId="132225336" sldId="538"/>
            <ac:graphicFrameMk id="2" creationId="{0E70BC8A-F0DF-4491-AD32-591806231A6D}"/>
          </ac:graphicFrameMkLst>
        </pc:graphicFrameChg>
        <pc:graphicFrameChg chg="add del mod">
          <ac:chgData name="Alan Soloway" userId="0fba1a10-d962-45e3-b40e-c1d035eec118" providerId="ADAL" clId="{6D79487F-E1B2-4FC0-97CF-B4CE14C7EB75}" dt="2022-05-31T15:26:54.414" v="1585" actId="478"/>
          <ac:graphicFrameMkLst>
            <pc:docMk/>
            <pc:sldMk cId="132225336" sldId="538"/>
            <ac:graphicFrameMk id="3" creationId="{69398B08-34B2-464A-B29C-072C0904A0B2}"/>
          </ac:graphicFrameMkLst>
        </pc:graphicFrameChg>
      </pc:sldChg>
      <pc:sldChg chg="modSp mod">
        <pc:chgData name="Alan Soloway" userId="0fba1a10-d962-45e3-b40e-c1d035eec118" providerId="ADAL" clId="{6D79487F-E1B2-4FC0-97CF-B4CE14C7EB75}" dt="2022-05-30T14:55:52.906" v="657" actId="14100"/>
        <pc:sldMkLst>
          <pc:docMk/>
          <pc:sldMk cId="3557362136" sldId="548"/>
        </pc:sldMkLst>
        <pc:spChg chg="mod">
          <ac:chgData name="Alan Soloway" userId="0fba1a10-d962-45e3-b40e-c1d035eec118" providerId="ADAL" clId="{6D79487F-E1B2-4FC0-97CF-B4CE14C7EB75}" dt="2022-05-30T14:55:41.564" v="656" actId="1076"/>
          <ac:spMkLst>
            <pc:docMk/>
            <pc:sldMk cId="3557362136" sldId="548"/>
            <ac:spMk id="11" creationId="{00000000-0000-0000-0000-000000000000}"/>
          </ac:spMkLst>
        </pc:spChg>
        <pc:spChg chg="mod">
          <ac:chgData name="Alan Soloway" userId="0fba1a10-d962-45e3-b40e-c1d035eec118" providerId="ADAL" clId="{6D79487F-E1B2-4FC0-97CF-B4CE14C7EB75}" dt="2022-05-30T14:55:22.403" v="653" actId="14100"/>
          <ac:spMkLst>
            <pc:docMk/>
            <pc:sldMk cId="3557362136" sldId="548"/>
            <ac:spMk id="16" creationId="{00000000-0000-0000-0000-000000000000}"/>
          </ac:spMkLst>
        </pc:spChg>
        <pc:spChg chg="mod">
          <ac:chgData name="Alan Soloway" userId="0fba1a10-d962-45e3-b40e-c1d035eec118" providerId="ADAL" clId="{6D79487F-E1B2-4FC0-97CF-B4CE14C7EB75}" dt="2022-05-30T14:55:52.906" v="657" actId="14100"/>
          <ac:spMkLst>
            <pc:docMk/>
            <pc:sldMk cId="3557362136" sldId="548"/>
            <ac:spMk id="17" creationId="{00000000-0000-0000-0000-000000000000}"/>
          </ac:spMkLst>
        </pc:spChg>
        <pc:spChg chg="mod">
          <ac:chgData name="Alan Soloway" userId="0fba1a10-d962-45e3-b40e-c1d035eec118" providerId="ADAL" clId="{6D79487F-E1B2-4FC0-97CF-B4CE14C7EB75}" dt="2022-05-30T14:55:36.406" v="655" actId="1076"/>
          <ac:spMkLst>
            <pc:docMk/>
            <pc:sldMk cId="3557362136" sldId="548"/>
            <ac:spMk id="18" creationId="{00000000-0000-0000-0000-000000000000}"/>
          </ac:spMkLst>
        </pc:spChg>
        <pc:graphicFrameChg chg="mod">
          <ac:chgData name="Alan Soloway" userId="0fba1a10-d962-45e3-b40e-c1d035eec118" providerId="ADAL" clId="{6D79487F-E1B2-4FC0-97CF-B4CE14C7EB75}" dt="2022-05-30T14:54:50.266" v="650" actId="14100"/>
          <ac:graphicFrameMkLst>
            <pc:docMk/>
            <pc:sldMk cId="3557362136" sldId="548"/>
            <ac:graphicFrameMk id="10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6D79487F-E1B2-4FC0-97CF-B4CE14C7EB75}" dt="2022-05-30T17:14:24.829" v="792"/>
        <pc:sldMkLst>
          <pc:docMk/>
          <pc:sldMk cId="2359965303" sldId="549"/>
        </pc:sldMkLst>
        <pc:graphicFrameChg chg="mod">
          <ac:chgData name="Alan Soloway" userId="0fba1a10-d962-45e3-b40e-c1d035eec118" providerId="ADAL" clId="{6D79487F-E1B2-4FC0-97CF-B4CE14C7EB75}" dt="2022-05-30T17:14:24.829" v="792"/>
          <ac:graphicFrameMkLst>
            <pc:docMk/>
            <pc:sldMk cId="2359965303" sldId="549"/>
            <ac:graphicFrameMk id="27651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6D79487F-E1B2-4FC0-97CF-B4CE14C7EB75}" dt="2022-05-31T15:38:28.188" v="1880" actId="6549"/>
        <pc:sldMkLst>
          <pc:docMk/>
          <pc:sldMk cId="2706820255" sldId="555"/>
        </pc:sldMkLst>
        <pc:spChg chg="mod">
          <ac:chgData name="Alan Soloway" userId="0fba1a10-d962-45e3-b40e-c1d035eec118" providerId="ADAL" clId="{6D79487F-E1B2-4FC0-97CF-B4CE14C7EB75}" dt="2022-05-31T15:38:28.188" v="1880" actId="6549"/>
          <ac:spMkLst>
            <pc:docMk/>
            <pc:sldMk cId="2706820255" sldId="555"/>
            <ac:spMk id="20483" creationId="{00000000-0000-0000-0000-000000000000}"/>
          </ac:spMkLst>
        </pc:spChg>
      </pc:sldChg>
      <pc:sldChg chg="modSp del mod">
        <pc:chgData name="Alan Soloway" userId="0fba1a10-d962-45e3-b40e-c1d035eec118" providerId="ADAL" clId="{6D79487F-E1B2-4FC0-97CF-B4CE14C7EB75}" dt="2022-05-31T15:09:07.124" v="1312" actId="47"/>
        <pc:sldMkLst>
          <pc:docMk/>
          <pc:sldMk cId="1506958761" sldId="568"/>
        </pc:sldMkLst>
        <pc:graphicFrameChg chg="mod modGraphic">
          <ac:chgData name="Alan Soloway" userId="0fba1a10-d962-45e3-b40e-c1d035eec118" providerId="ADAL" clId="{6D79487F-E1B2-4FC0-97CF-B4CE14C7EB75}" dt="2022-05-30T15:10:53.545" v="781" actId="20577"/>
          <ac:graphicFrameMkLst>
            <pc:docMk/>
            <pc:sldMk cId="1506958761" sldId="568"/>
            <ac:graphicFrameMk id="5" creationId="{00000000-0000-0000-0000-000000000000}"/>
          </ac:graphicFrameMkLst>
        </pc:graphicFrameChg>
      </pc:sldChg>
      <pc:sldChg chg="addSp delSp modSp add del mod">
        <pc:chgData name="Alan Soloway" userId="0fba1a10-d962-45e3-b40e-c1d035eec118" providerId="ADAL" clId="{6D79487F-E1B2-4FC0-97CF-B4CE14C7EB75}" dt="2022-05-31T15:09:07.124" v="1312" actId="47"/>
        <pc:sldMkLst>
          <pc:docMk/>
          <pc:sldMk cId="2584400219" sldId="569"/>
        </pc:sldMkLst>
        <pc:graphicFrameChg chg="add del mod modGraphic">
          <ac:chgData name="Alan Soloway" userId="0fba1a10-d962-45e3-b40e-c1d035eec118" providerId="ADAL" clId="{6D79487F-E1B2-4FC0-97CF-B4CE14C7EB75}" dt="2022-05-31T14:21:46.712" v="914" actId="21"/>
          <ac:graphicFrameMkLst>
            <pc:docMk/>
            <pc:sldMk cId="2584400219" sldId="569"/>
            <ac:graphicFrameMk id="4" creationId="{00000000-0000-0000-0000-000000000000}"/>
          </ac:graphicFrameMkLst>
        </pc:graphicFrameChg>
        <pc:graphicFrameChg chg="add del mod modGraphic">
          <ac:chgData name="Alan Soloway" userId="0fba1a10-d962-45e3-b40e-c1d035eec118" providerId="ADAL" clId="{6D79487F-E1B2-4FC0-97CF-B4CE14C7EB75}" dt="2022-05-31T14:21:46.260" v="912"/>
          <ac:graphicFrameMkLst>
            <pc:docMk/>
            <pc:sldMk cId="2584400219" sldId="569"/>
            <ac:graphicFrameMk id="5" creationId="{BE7666AC-3255-4468-B5EB-3746D479A8FA}"/>
          </ac:graphicFrameMkLst>
        </pc:graphicFrameChg>
      </pc:sldChg>
      <pc:sldChg chg="modSp del mod">
        <pc:chgData name="Alan Soloway" userId="0fba1a10-d962-45e3-b40e-c1d035eec118" providerId="ADAL" clId="{6D79487F-E1B2-4FC0-97CF-B4CE14C7EB75}" dt="2022-05-31T15:09:07.124" v="1312" actId="47"/>
        <pc:sldMkLst>
          <pc:docMk/>
          <pc:sldMk cId="234366946" sldId="570"/>
        </pc:sldMkLst>
        <pc:graphicFrameChg chg="mod modGraphic">
          <ac:chgData name="Alan Soloway" userId="0fba1a10-d962-45e3-b40e-c1d035eec118" providerId="ADAL" clId="{6D79487F-E1B2-4FC0-97CF-B4CE14C7EB75}" dt="2022-05-30T15:09:34.593" v="741" actId="20577"/>
          <ac:graphicFrameMkLst>
            <pc:docMk/>
            <pc:sldMk cId="234366946" sldId="570"/>
            <ac:graphicFrameMk id="4" creationId="{00000000-0000-0000-0000-000000000000}"/>
          </ac:graphicFrameMkLst>
        </pc:graphicFrameChg>
      </pc:sldChg>
      <pc:sldChg chg="modSp del mod">
        <pc:chgData name="Alan Soloway" userId="0fba1a10-d962-45e3-b40e-c1d035eec118" providerId="ADAL" clId="{6D79487F-E1B2-4FC0-97CF-B4CE14C7EB75}" dt="2022-05-31T15:09:07.124" v="1312" actId="47"/>
        <pc:sldMkLst>
          <pc:docMk/>
          <pc:sldMk cId="4121438867" sldId="571"/>
        </pc:sldMkLst>
        <pc:graphicFrameChg chg="mod modGraphic">
          <ac:chgData name="Alan Soloway" userId="0fba1a10-d962-45e3-b40e-c1d035eec118" providerId="ADAL" clId="{6D79487F-E1B2-4FC0-97CF-B4CE14C7EB75}" dt="2022-05-30T15:09:44.986" v="745" actId="20577"/>
          <ac:graphicFrameMkLst>
            <pc:docMk/>
            <pc:sldMk cId="4121438867" sldId="571"/>
            <ac:graphicFrameMk id="4" creationId="{00000000-0000-0000-0000-000000000000}"/>
          </ac:graphicFrameMkLst>
        </pc:graphicFrameChg>
      </pc:sldChg>
      <pc:sldChg chg="modSp del mod">
        <pc:chgData name="Alan Soloway" userId="0fba1a10-d962-45e3-b40e-c1d035eec118" providerId="ADAL" clId="{6D79487F-E1B2-4FC0-97CF-B4CE14C7EB75}" dt="2022-05-31T15:09:07.124" v="1312" actId="47"/>
        <pc:sldMkLst>
          <pc:docMk/>
          <pc:sldMk cId="1041299287" sldId="572"/>
        </pc:sldMkLst>
        <pc:graphicFrameChg chg="mod modGraphic">
          <ac:chgData name="Alan Soloway" userId="0fba1a10-d962-45e3-b40e-c1d035eec118" providerId="ADAL" clId="{6D79487F-E1B2-4FC0-97CF-B4CE14C7EB75}" dt="2022-05-30T15:09:58.523" v="749" actId="20577"/>
          <ac:graphicFrameMkLst>
            <pc:docMk/>
            <pc:sldMk cId="1041299287" sldId="572"/>
            <ac:graphicFrameMk id="5" creationId="{00000000-0000-0000-0000-000000000000}"/>
          </ac:graphicFrameMkLst>
        </pc:graphicFrameChg>
      </pc:sldChg>
      <pc:sldChg chg="del">
        <pc:chgData name="Alan Soloway" userId="0fba1a10-d962-45e3-b40e-c1d035eec118" providerId="ADAL" clId="{6D79487F-E1B2-4FC0-97CF-B4CE14C7EB75}" dt="2022-05-31T16:21:46.333" v="1978" actId="47"/>
        <pc:sldMkLst>
          <pc:docMk/>
          <pc:sldMk cId="3850638626" sldId="573"/>
        </pc:sldMkLst>
      </pc:sldChg>
      <pc:sldChg chg="modSp add mod">
        <pc:chgData name="Alan Soloway" userId="0fba1a10-d962-45e3-b40e-c1d035eec118" providerId="ADAL" clId="{6D79487F-E1B2-4FC0-97CF-B4CE14C7EB75}" dt="2022-05-30T14:52:26.936" v="646" actId="20577"/>
        <pc:sldMkLst>
          <pc:docMk/>
          <pc:sldMk cId="3022514315" sldId="574"/>
        </pc:sldMkLst>
        <pc:spChg chg="mod">
          <ac:chgData name="Alan Soloway" userId="0fba1a10-d962-45e3-b40e-c1d035eec118" providerId="ADAL" clId="{6D79487F-E1B2-4FC0-97CF-B4CE14C7EB75}" dt="2022-05-30T14:39:53.135" v="525" actId="20577"/>
          <ac:spMkLst>
            <pc:docMk/>
            <pc:sldMk cId="3022514315" sldId="574"/>
            <ac:spMk id="4" creationId="{00000000-0000-0000-0000-000000000000}"/>
          </ac:spMkLst>
        </pc:spChg>
        <pc:spChg chg="mod">
          <ac:chgData name="Alan Soloway" userId="0fba1a10-d962-45e3-b40e-c1d035eec118" providerId="ADAL" clId="{6D79487F-E1B2-4FC0-97CF-B4CE14C7EB75}" dt="2022-05-30T14:52:26.936" v="646" actId="20577"/>
          <ac:spMkLst>
            <pc:docMk/>
            <pc:sldMk cId="3022514315" sldId="574"/>
            <ac:spMk id="9219" creationId="{00000000-0000-0000-0000-000000000000}"/>
          </ac:spMkLst>
        </pc:spChg>
      </pc:sldChg>
      <pc:sldChg chg="addSp delSp modSp add mod">
        <pc:chgData name="Alan Soloway" userId="0fba1a10-d962-45e3-b40e-c1d035eec118" providerId="ADAL" clId="{6D79487F-E1B2-4FC0-97CF-B4CE14C7EB75}" dt="2022-05-31T15:26:06.396" v="1568" actId="1035"/>
        <pc:sldMkLst>
          <pc:docMk/>
          <pc:sldMk cId="2583654643" sldId="575"/>
        </pc:sldMkLst>
        <pc:graphicFrameChg chg="del">
          <ac:chgData name="Alan Soloway" userId="0fba1a10-d962-45e3-b40e-c1d035eec118" providerId="ADAL" clId="{6D79487F-E1B2-4FC0-97CF-B4CE14C7EB75}" dt="2022-05-31T14:22:06.243" v="918" actId="478"/>
          <ac:graphicFrameMkLst>
            <pc:docMk/>
            <pc:sldMk cId="2583654643" sldId="575"/>
            <ac:graphicFrameMk id="4" creationId="{00000000-0000-0000-0000-000000000000}"/>
          </ac:graphicFrameMkLst>
        </pc:graphicFrameChg>
        <pc:graphicFrameChg chg="add mod modGraphic">
          <ac:chgData name="Alan Soloway" userId="0fba1a10-d962-45e3-b40e-c1d035eec118" providerId="ADAL" clId="{6D79487F-E1B2-4FC0-97CF-B4CE14C7EB75}" dt="2022-05-31T15:26:06.396" v="1568" actId="1035"/>
          <ac:graphicFrameMkLst>
            <pc:docMk/>
            <pc:sldMk cId="2583654643" sldId="575"/>
            <ac:graphicFrameMk id="5" creationId="{CF8042AE-F19A-4535-B833-6BA0A20C115B}"/>
          </ac:graphicFrameMkLst>
        </pc:graphicFrameChg>
      </pc:sldChg>
      <pc:sldChg chg="addSp delSp modSp add del mod">
        <pc:chgData name="Alan Soloway" userId="0fba1a10-d962-45e3-b40e-c1d035eec118" providerId="ADAL" clId="{6D79487F-E1B2-4FC0-97CF-B4CE14C7EB75}" dt="2022-05-31T15:08:41.698" v="1308" actId="47"/>
        <pc:sldMkLst>
          <pc:docMk/>
          <pc:sldMk cId="3740766622" sldId="576"/>
        </pc:sldMkLst>
        <pc:graphicFrameChg chg="del">
          <ac:chgData name="Alan Soloway" userId="0fba1a10-d962-45e3-b40e-c1d035eec118" providerId="ADAL" clId="{6D79487F-E1B2-4FC0-97CF-B4CE14C7EB75}" dt="2022-05-31T14:22:09.778" v="919" actId="478"/>
          <ac:graphicFrameMkLst>
            <pc:docMk/>
            <pc:sldMk cId="3740766622" sldId="576"/>
            <ac:graphicFrameMk id="4" creationId="{00000000-0000-0000-0000-000000000000}"/>
          </ac:graphicFrameMkLst>
        </pc:graphicFrameChg>
        <pc:graphicFrameChg chg="add mod modGraphic">
          <ac:chgData name="Alan Soloway" userId="0fba1a10-d962-45e3-b40e-c1d035eec118" providerId="ADAL" clId="{6D79487F-E1B2-4FC0-97CF-B4CE14C7EB75}" dt="2022-05-31T14:53:14.325" v="1149" actId="20577"/>
          <ac:graphicFrameMkLst>
            <pc:docMk/>
            <pc:sldMk cId="3740766622" sldId="576"/>
            <ac:graphicFrameMk id="5" creationId="{5855C7E7-80C2-4CFF-918F-B48125CD6A37}"/>
          </ac:graphicFrameMkLst>
        </pc:graphicFrameChg>
      </pc:sldChg>
      <pc:sldChg chg="addSp delSp modSp add mod">
        <pc:chgData name="Alan Soloway" userId="0fba1a10-d962-45e3-b40e-c1d035eec118" providerId="ADAL" clId="{6D79487F-E1B2-4FC0-97CF-B4CE14C7EB75}" dt="2022-05-31T15:15:26.006" v="1316" actId="207"/>
        <pc:sldMkLst>
          <pc:docMk/>
          <pc:sldMk cId="3503280091" sldId="577"/>
        </pc:sldMkLst>
        <pc:graphicFrameChg chg="del">
          <ac:chgData name="Alan Soloway" userId="0fba1a10-d962-45e3-b40e-c1d035eec118" providerId="ADAL" clId="{6D79487F-E1B2-4FC0-97CF-B4CE14C7EB75}" dt="2022-05-31T14:22:14.455" v="920" actId="478"/>
          <ac:graphicFrameMkLst>
            <pc:docMk/>
            <pc:sldMk cId="3503280091" sldId="577"/>
            <ac:graphicFrameMk id="4" creationId="{00000000-0000-0000-0000-000000000000}"/>
          </ac:graphicFrameMkLst>
        </pc:graphicFrameChg>
        <pc:graphicFrameChg chg="add mod modGraphic">
          <ac:chgData name="Alan Soloway" userId="0fba1a10-d962-45e3-b40e-c1d035eec118" providerId="ADAL" clId="{6D79487F-E1B2-4FC0-97CF-B4CE14C7EB75}" dt="2022-05-31T15:15:26.006" v="1316" actId="207"/>
          <ac:graphicFrameMkLst>
            <pc:docMk/>
            <pc:sldMk cId="3503280091" sldId="577"/>
            <ac:graphicFrameMk id="5" creationId="{9475316B-D540-46F1-8D33-1877D3853566}"/>
          </ac:graphicFrameMkLst>
        </pc:graphicFrameChg>
      </pc:sldChg>
      <pc:sldChg chg="addSp delSp modSp add mod">
        <pc:chgData name="Alan Soloway" userId="0fba1a10-d962-45e3-b40e-c1d035eec118" providerId="ADAL" clId="{6D79487F-E1B2-4FC0-97CF-B4CE14C7EB75}" dt="2022-05-31T14:56:38.084" v="1214"/>
        <pc:sldMkLst>
          <pc:docMk/>
          <pc:sldMk cId="833824752" sldId="578"/>
        </pc:sldMkLst>
        <pc:graphicFrameChg chg="add mod modGraphic">
          <ac:chgData name="Alan Soloway" userId="0fba1a10-d962-45e3-b40e-c1d035eec118" providerId="ADAL" clId="{6D79487F-E1B2-4FC0-97CF-B4CE14C7EB75}" dt="2022-05-31T14:56:38.084" v="1214"/>
          <ac:graphicFrameMkLst>
            <pc:docMk/>
            <pc:sldMk cId="833824752" sldId="578"/>
            <ac:graphicFrameMk id="4" creationId="{B8A35E31-C887-46B1-9CAE-DB2408C50399}"/>
          </ac:graphicFrameMkLst>
        </pc:graphicFrameChg>
        <pc:graphicFrameChg chg="del">
          <ac:chgData name="Alan Soloway" userId="0fba1a10-d962-45e3-b40e-c1d035eec118" providerId="ADAL" clId="{6D79487F-E1B2-4FC0-97CF-B4CE14C7EB75}" dt="2022-05-31T14:22:18.445" v="921" actId="478"/>
          <ac:graphicFrameMkLst>
            <pc:docMk/>
            <pc:sldMk cId="833824752" sldId="578"/>
            <ac:graphicFrameMk id="5" creationId="{00000000-0000-0000-0000-000000000000}"/>
          </ac:graphicFrameMkLst>
        </pc:graphicFrameChg>
      </pc:sldChg>
      <pc:sldChg chg="addSp delSp modSp add mod">
        <pc:chgData name="Alan Soloway" userId="0fba1a10-d962-45e3-b40e-c1d035eec118" providerId="ADAL" clId="{6D79487F-E1B2-4FC0-97CF-B4CE14C7EB75}" dt="2022-05-31T15:11:05.418" v="1314"/>
        <pc:sldMkLst>
          <pc:docMk/>
          <pc:sldMk cId="1363636271" sldId="579"/>
        </pc:sldMkLst>
        <pc:graphicFrameChg chg="add mod modGraphic">
          <ac:chgData name="Alan Soloway" userId="0fba1a10-d962-45e3-b40e-c1d035eec118" providerId="ADAL" clId="{6D79487F-E1B2-4FC0-97CF-B4CE14C7EB75}" dt="2022-05-31T15:11:05.418" v="1314"/>
          <ac:graphicFrameMkLst>
            <pc:docMk/>
            <pc:sldMk cId="1363636271" sldId="579"/>
            <ac:graphicFrameMk id="4" creationId="{DE65013E-1337-40F3-8C8D-BCB8DE27A27B}"/>
          </ac:graphicFrameMkLst>
        </pc:graphicFrameChg>
        <pc:graphicFrameChg chg="del">
          <ac:chgData name="Alan Soloway" userId="0fba1a10-d962-45e3-b40e-c1d035eec118" providerId="ADAL" clId="{6D79487F-E1B2-4FC0-97CF-B4CE14C7EB75}" dt="2022-05-31T14:22:23.092" v="922" actId="478"/>
          <ac:graphicFrameMkLst>
            <pc:docMk/>
            <pc:sldMk cId="1363636271" sldId="579"/>
            <ac:graphicFrameMk id="5" creationId="{00000000-0000-0000-0000-000000000000}"/>
          </ac:graphicFrameMkLst>
        </pc:graphicFrameChg>
      </pc:sldChg>
      <pc:sldMasterChg chg="modSp mod">
        <pc:chgData name="Alan Soloway" userId="0fba1a10-d962-45e3-b40e-c1d035eec118" providerId="ADAL" clId="{6D79487F-E1B2-4FC0-97CF-B4CE14C7EB75}" dt="2022-05-30T13:52:41.987" v="44" actId="20577"/>
        <pc:sldMasterMkLst>
          <pc:docMk/>
          <pc:sldMasterMk cId="0" sldId="2147485146"/>
        </pc:sldMasterMkLst>
        <pc:spChg chg="mod">
          <ac:chgData name="Alan Soloway" userId="0fba1a10-d962-45e3-b40e-c1d035eec118" providerId="ADAL" clId="{6D79487F-E1B2-4FC0-97CF-B4CE14C7EB75}" dt="2022-05-30T13:52:41.987" v="44" actId="20577"/>
          <ac:spMkLst>
            <pc:docMk/>
            <pc:sldMasterMk cId="0" sldId="2147485146"/>
            <ac:spMk id="11" creationId="{00000000-0000-0000-0000-000000000000}"/>
          </ac:spMkLst>
        </pc:spChg>
        <pc:spChg chg="mod">
          <ac:chgData name="Alan Soloway" userId="0fba1a10-d962-45e3-b40e-c1d035eec118" providerId="ADAL" clId="{6D79487F-E1B2-4FC0-97CF-B4CE14C7EB75}" dt="2022-05-30T13:48:45.151" v="0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1887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058224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14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22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SA#96,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07</a:t>
            </a:r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-10 June 2022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37145" y="1149991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SP-220460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  <p:sldLayoutId id="2147485169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6625" y="2338950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US" sz="5300" b="1" dirty="0"/>
              <a:t>SA WG6 status report to </a:t>
            </a:r>
            <a:br>
              <a:rPr lang="en-US" sz="5300" b="1" dirty="0"/>
            </a:br>
            <a:r>
              <a:rPr lang="en-US" sz="5300" b="1" dirty="0"/>
              <a:t>TSG SA#96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49262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</a:t>
            </a:r>
          </a:p>
          <a:p>
            <a:pPr>
              <a:lnSpc>
                <a:spcPct val="80000"/>
              </a:lnSpc>
            </a:pPr>
            <a:r>
              <a:rPr lang="en-US" altLang="en-US" sz="24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 – 2/3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855C7E7-80C2-4CFF-918F-B48125CD6A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507174"/>
              </p:ext>
            </p:extLst>
          </p:nvPr>
        </p:nvGraphicFramePr>
        <p:xfrm>
          <a:off x="216556" y="1629061"/>
          <a:ext cx="11182067" cy="42668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78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2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3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44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752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SA#96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02941075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TR for information in SP-220463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in SP-220465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076662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 – 3/3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475316B-D540-46F1-8D33-1877D3853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587527"/>
              </p:ext>
            </p:extLst>
          </p:nvPr>
        </p:nvGraphicFramePr>
        <p:xfrm>
          <a:off x="265861" y="1624577"/>
          <a:ext cx="11389771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01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5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31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3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0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69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936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</a:p>
                    <a:p>
                      <a:r>
                        <a:rPr lang="en-US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in SP-220467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</a:p>
                    <a:p>
                      <a:r>
                        <a:rPr lang="en-US" sz="16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TR for information in SP-220461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in SP-220466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15%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15%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328009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 – 1/2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A35E31-C887-46B1-9CAE-DB2408C503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304763"/>
              </p:ext>
            </p:extLst>
          </p:nvPr>
        </p:nvGraphicFramePr>
        <p:xfrm>
          <a:off x="185179" y="1593201"/>
          <a:ext cx="11204480" cy="435823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5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6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87%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SA#96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25030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82475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 – 2/2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E65013E-1337-40F3-8C8D-BCB8DE27A2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218421"/>
              </p:ext>
            </p:extLst>
          </p:nvPr>
        </p:nvGraphicFramePr>
        <p:xfrm>
          <a:off x="185179" y="1599139"/>
          <a:ext cx="11204480" cy="451069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eSEAL2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SA#98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New WID in SP-220468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126036458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enablement aspects for subscriber-aware northbound API access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SA#96 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New WID in SP-220469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04748492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Network Slice Capability Exposure for Application Layer Enablement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New WID in SP-220470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670768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63627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223625" cy="4738776"/>
          </a:xfrm>
        </p:spPr>
        <p:txBody>
          <a:bodyPr/>
          <a:lstStyle/>
          <a:p>
            <a:r>
              <a:rPr lang="en-GB" altLang="fr-FR" sz="2400" dirty="0"/>
              <a:t> Action</a:t>
            </a:r>
          </a:p>
          <a:p>
            <a:pPr lvl="1"/>
            <a:r>
              <a:rPr lang="en-GB" altLang="fr-FR" sz="2000" dirty="0"/>
              <a:t>CRs for approval – 10 CR packs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SP-220471</a:t>
            </a:r>
            <a:r>
              <a:rPr lang="en-IN" altLang="en-US" dirty="0"/>
              <a:t> Rel-15/16/17 CRs to TS23222 for </a:t>
            </a:r>
            <a:r>
              <a:rPr lang="en-IN" altLang="en-US" b="1" dirty="0"/>
              <a:t>CAPIF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SP-220472 </a:t>
            </a:r>
            <a:r>
              <a:rPr lang="en-IN" altLang="en-US" dirty="0"/>
              <a:t>Rel-17 CRs to TS23558 for </a:t>
            </a:r>
            <a:r>
              <a:rPr lang="en-IN" altLang="en-US" b="1" dirty="0"/>
              <a:t>EDGEAPP</a:t>
            </a:r>
            <a:endParaRPr lang="en-IN" altLang="en-US" b="1" dirty="0">
              <a:solidFill>
                <a:srgbClr val="FF0000"/>
              </a:solidFill>
            </a:endParaRP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SP-220473</a:t>
            </a:r>
            <a:r>
              <a:rPr lang="en-IN" altLang="en-US" dirty="0"/>
              <a:t> Rel-17 CRs to TS23434 for </a:t>
            </a:r>
            <a:r>
              <a:rPr lang="en-IN" altLang="en-US" b="1" dirty="0"/>
              <a:t>eSEAL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SP-220474</a:t>
            </a:r>
            <a:r>
              <a:rPr lang="en-IN" altLang="en-US" dirty="0"/>
              <a:t> Rel-17 CRs to TS23286 for </a:t>
            </a:r>
            <a:r>
              <a:rPr lang="en-IN" altLang="en-US" b="1" dirty="0"/>
              <a:t>eV2XAPP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SP-220475</a:t>
            </a:r>
            <a:r>
              <a:rPr lang="en-IN" altLang="en-US" dirty="0"/>
              <a:t> Rel-17 CRs to TS23289 for </a:t>
            </a:r>
            <a:r>
              <a:rPr lang="en-IN" altLang="en-US" b="1" dirty="0"/>
              <a:t>MCOver5GS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SP-220476 </a:t>
            </a:r>
            <a:r>
              <a:rPr lang="en-IN" altLang="en-US" dirty="0"/>
              <a:t>Rel-18 CRs to TS23280/281/282/283/289/379 for </a:t>
            </a:r>
            <a:r>
              <a:rPr lang="en-IN" altLang="en-US" b="1" dirty="0"/>
              <a:t>enh4MCPTT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SP-220477</a:t>
            </a:r>
            <a:r>
              <a:rPr lang="en-IN" altLang="en-US" dirty="0"/>
              <a:t> Rel-18 CRs to TS23280/282 for </a:t>
            </a:r>
            <a:r>
              <a:rPr lang="en-IN" altLang="en-US" b="1" dirty="0"/>
              <a:t>IRail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SP-220478</a:t>
            </a:r>
            <a:r>
              <a:rPr lang="en-IN" altLang="en-US" dirty="0"/>
              <a:t> Rel-18 CRs to TS23280 for </a:t>
            </a:r>
            <a:r>
              <a:rPr lang="en-IN" altLang="en-US" b="1" dirty="0"/>
              <a:t>MCGWUE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SP-220479</a:t>
            </a:r>
            <a:r>
              <a:rPr lang="en-IN" altLang="en-US" dirty="0"/>
              <a:t> Rel-18 CRs to TS23289 for </a:t>
            </a:r>
            <a:r>
              <a:rPr lang="en-IN" altLang="en-US" b="1" dirty="0"/>
              <a:t>MCOver5GProSe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SP-220480</a:t>
            </a:r>
            <a:r>
              <a:rPr lang="en-IN" altLang="en-US" dirty="0"/>
              <a:t> Rel-18 CRs to TS23289 for </a:t>
            </a:r>
            <a:r>
              <a:rPr lang="en-IN" altLang="en-US" b="1" dirty="0"/>
              <a:t>MCOver5GS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SP-220481</a:t>
            </a:r>
            <a:r>
              <a:rPr lang="en-IN" altLang="en-US" dirty="0"/>
              <a:t> Rel-18 CRs to TS23554 for </a:t>
            </a:r>
            <a:r>
              <a:rPr lang="en-IN" altLang="en-US" b="1" dirty="0"/>
              <a:t>5GMARCH_Ph2</a:t>
            </a:r>
          </a:p>
          <a:p>
            <a:pPr lvl="2"/>
            <a:endParaRPr lang="en-IN" altLang="en-US" b="1" dirty="0"/>
          </a:p>
          <a:p>
            <a:pPr lvl="2"/>
            <a:endParaRPr lang="en-IN" altLang="en-US" b="1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(2/3)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6475" y="1647265"/>
            <a:ext cx="10818019" cy="4663888"/>
          </a:xfrm>
        </p:spPr>
        <p:txBody>
          <a:bodyPr/>
          <a:lstStyle/>
          <a:p>
            <a:r>
              <a:rPr lang="en-GB" altLang="fr-FR" sz="2400" dirty="0"/>
              <a:t>Information</a:t>
            </a:r>
          </a:p>
          <a:p>
            <a:pPr lvl="1"/>
            <a:r>
              <a:rPr lang="en-GB" altLang="fr-FR" sz="2000" dirty="0"/>
              <a:t>Technical Reports/Specifications</a:t>
            </a:r>
          </a:p>
          <a:p>
            <a:pPr lvl="2"/>
            <a:r>
              <a:rPr lang="en-IN" altLang="fr-FR" b="1" dirty="0"/>
              <a:t>FS_eV2XAPP2 </a:t>
            </a:r>
            <a:r>
              <a:rPr lang="en-IN" altLang="fr-FR" dirty="0"/>
              <a:t>– Presentation of TR 23.700-64 v1.0.0 for information in </a:t>
            </a:r>
            <a:r>
              <a:rPr lang="en-IN" altLang="fr-FR" dirty="0">
                <a:solidFill>
                  <a:srgbClr val="0000FF"/>
                </a:solidFill>
              </a:rPr>
              <a:t>SP-220461</a:t>
            </a:r>
          </a:p>
          <a:p>
            <a:pPr lvl="2"/>
            <a:r>
              <a:rPr lang="en-IN" altLang="fr-FR" b="1" dirty="0"/>
              <a:t>FS_MCAHGC </a:t>
            </a:r>
            <a:r>
              <a:rPr lang="en-IN" altLang="fr-FR" dirty="0"/>
              <a:t>– Presentation of TR 23.700-76 v1.0.0 for information in </a:t>
            </a:r>
            <a:r>
              <a:rPr lang="en-IN" altLang="fr-FR" dirty="0">
                <a:solidFill>
                  <a:srgbClr val="0000FF"/>
                </a:solidFill>
              </a:rPr>
              <a:t>SP-220462</a:t>
            </a:r>
          </a:p>
          <a:p>
            <a:pPr lvl="2"/>
            <a:r>
              <a:rPr lang="en-IN" altLang="fr-FR" b="1" dirty="0"/>
              <a:t>FS_eEDGEAPP</a:t>
            </a:r>
            <a:r>
              <a:rPr lang="en-IN" altLang="fr-FR" dirty="0"/>
              <a:t> – </a:t>
            </a:r>
            <a:r>
              <a:rPr lang="en-IN" dirty="0"/>
              <a:t>Presentation of TR 23.700-98 v1.0.0 for information </a:t>
            </a:r>
            <a:r>
              <a:rPr lang="en-IN" altLang="fr-FR" dirty="0"/>
              <a:t>in </a:t>
            </a:r>
            <a:r>
              <a:rPr lang="en-IN" altLang="fr-FR" dirty="0">
                <a:solidFill>
                  <a:srgbClr val="0000FF"/>
                </a:solidFill>
              </a:rPr>
              <a:t>SP-220463</a:t>
            </a:r>
          </a:p>
          <a:p>
            <a:r>
              <a:rPr lang="en-GB" altLang="fr-FR" sz="2400" dirty="0"/>
              <a:t>Action</a:t>
            </a:r>
          </a:p>
          <a:p>
            <a:pPr lvl="1"/>
            <a:r>
              <a:rPr lang="en-GB" altLang="fr-FR" sz="2000" dirty="0"/>
              <a:t>Technical Reports/Specifications</a:t>
            </a:r>
          </a:p>
          <a:p>
            <a:pPr lvl="2"/>
            <a:r>
              <a:rPr lang="en-IN" altLang="fr-FR" b="1" dirty="0"/>
              <a:t>FS_MCOver5GS</a:t>
            </a:r>
            <a:r>
              <a:rPr lang="en-IN" altLang="fr-FR" dirty="0"/>
              <a:t> -</a:t>
            </a:r>
            <a:r>
              <a:rPr lang="en-IN" altLang="fr-FR" dirty="0">
                <a:solidFill>
                  <a:srgbClr val="0000FF"/>
                </a:solidFill>
              </a:rPr>
              <a:t> </a:t>
            </a:r>
            <a:r>
              <a:rPr lang="en-IN" dirty="0"/>
              <a:t>Presentation of TR 23.783 v2.0.0 for approval </a:t>
            </a:r>
            <a:r>
              <a:rPr lang="en-IN" altLang="fr-FR" dirty="0"/>
              <a:t>in </a:t>
            </a:r>
            <a:r>
              <a:rPr lang="en-IN" altLang="fr-FR" dirty="0">
                <a:solidFill>
                  <a:srgbClr val="0000FF"/>
                </a:solidFill>
              </a:rPr>
              <a:t>SP-220464</a:t>
            </a: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For TSG SA information and action (3/3)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7" y="1512794"/>
            <a:ext cx="11313178" cy="4879040"/>
          </a:xfrm>
        </p:spPr>
        <p:txBody>
          <a:bodyPr/>
          <a:lstStyle/>
          <a:p>
            <a:r>
              <a:rPr lang="en-GB" altLang="fr-FR" sz="2400" dirty="0"/>
              <a:t>Action</a:t>
            </a:r>
          </a:p>
          <a:p>
            <a:pPr lvl="1"/>
            <a:r>
              <a:rPr lang="en-US" altLang="en-US" sz="2000" dirty="0"/>
              <a:t>Revised SIDs</a:t>
            </a:r>
          </a:p>
          <a:p>
            <a:pPr lvl="2"/>
            <a:r>
              <a:rPr lang="en-IN" altLang="fr-FR" sz="1800" b="1" dirty="0"/>
              <a:t>FS_eUASAPP </a:t>
            </a:r>
            <a:r>
              <a:rPr lang="en-IN" altLang="fr-FR" sz="1800" dirty="0"/>
              <a:t>– Revised SID for approval in </a:t>
            </a:r>
            <a:r>
              <a:rPr lang="en-IN" altLang="fr-FR" sz="1800" dirty="0">
                <a:solidFill>
                  <a:srgbClr val="0000FF"/>
                </a:solidFill>
              </a:rPr>
              <a:t>SP-220465</a:t>
            </a:r>
            <a:endParaRPr lang="en-IN" altLang="fr-FR" sz="1800" b="1" dirty="0"/>
          </a:p>
          <a:p>
            <a:pPr lvl="2"/>
            <a:r>
              <a:rPr lang="en-GB" sz="1800" b="1" dirty="0"/>
              <a:t>FS_eV2XAPP2</a:t>
            </a:r>
            <a:r>
              <a:rPr lang="en-GB" sz="1800" dirty="0"/>
              <a:t> – Revised SID for approval in </a:t>
            </a:r>
            <a:r>
              <a:rPr lang="en-IN" altLang="fr-FR" sz="1800" dirty="0">
                <a:solidFill>
                  <a:srgbClr val="0000FF"/>
                </a:solidFill>
              </a:rPr>
              <a:t>SP-220466</a:t>
            </a:r>
            <a:endParaRPr lang="en-GB" sz="1800" b="1" dirty="0"/>
          </a:p>
          <a:p>
            <a:pPr lvl="2"/>
            <a:r>
              <a:rPr lang="en-GB" sz="1800" b="1" dirty="0"/>
              <a:t>FS_SEALDD</a:t>
            </a:r>
            <a:r>
              <a:rPr lang="en-IN" altLang="fr-FR" sz="1800" b="1" dirty="0"/>
              <a:t> – </a:t>
            </a:r>
            <a:r>
              <a:rPr lang="en-GB" sz="1800" dirty="0"/>
              <a:t>Revised SID </a:t>
            </a:r>
            <a:r>
              <a:rPr lang="en-IN" altLang="fr-FR" sz="1800" dirty="0"/>
              <a:t>for approval in </a:t>
            </a:r>
            <a:r>
              <a:rPr lang="en-IN" altLang="fr-FR" sz="1800" dirty="0">
                <a:solidFill>
                  <a:srgbClr val="0000FF"/>
                </a:solidFill>
              </a:rPr>
              <a:t>SP-220467</a:t>
            </a:r>
            <a:endParaRPr lang="en-GB" sz="1800" b="1" dirty="0"/>
          </a:p>
          <a:p>
            <a:pPr lvl="1"/>
            <a:r>
              <a:rPr lang="en-US" altLang="en-US" sz="2000" dirty="0"/>
              <a:t>New WIDs</a:t>
            </a:r>
          </a:p>
          <a:p>
            <a:pPr lvl="2"/>
            <a:r>
              <a:rPr lang="en-US" sz="1800" b="1" dirty="0"/>
              <a:t>EDGEAPP_EXT </a:t>
            </a:r>
            <a:r>
              <a:rPr lang="en-IN" sz="1800" dirty="0"/>
              <a:t>– </a:t>
            </a:r>
            <a:r>
              <a:rPr lang="en-GB" sz="1800" dirty="0"/>
              <a:t>New WID for approval </a:t>
            </a:r>
            <a:r>
              <a:rPr lang="en-IN" altLang="fr-FR" sz="1800" dirty="0"/>
              <a:t>in </a:t>
            </a:r>
            <a:r>
              <a:rPr lang="en-IN" altLang="fr-FR" sz="1800" dirty="0">
                <a:solidFill>
                  <a:srgbClr val="0000FF"/>
                </a:solidFill>
              </a:rPr>
              <a:t>SP-220468</a:t>
            </a:r>
            <a:endParaRPr lang="en-GB" sz="1800" b="1" dirty="0"/>
          </a:p>
          <a:p>
            <a:pPr lvl="2"/>
            <a:r>
              <a:rPr lang="en-GB" altLang="fr-FR" sz="1800" b="1" dirty="0"/>
              <a:t>SNAAPP</a:t>
            </a:r>
            <a:r>
              <a:rPr lang="en-IN" altLang="fr-FR" sz="1800" b="1" dirty="0"/>
              <a:t> – </a:t>
            </a:r>
            <a:r>
              <a:rPr lang="en-GB" sz="1800" dirty="0"/>
              <a:t>New WID </a:t>
            </a:r>
            <a:r>
              <a:rPr lang="en-IN" altLang="fr-FR" sz="1800" dirty="0"/>
              <a:t>for approval in </a:t>
            </a:r>
            <a:r>
              <a:rPr lang="en-IN" altLang="fr-FR" sz="1800" dirty="0">
                <a:solidFill>
                  <a:srgbClr val="0000FF"/>
                </a:solidFill>
              </a:rPr>
              <a:t>SP-220469</a:t>
            </a:r>
          </a:p>
          <a:p>
            <a:pPr lvl="2"/>
            <a:r>
              <a:rPr lang="en-GB" altLang="fr-FR" sz="1800" b="1" dirty="0"/>
              <a:t>NSCALE</a:t>
            </a:r>
            <a:r>
              <a:rPr lang="en-IN" altLang="fr-FR" sz="1800" b="1" dirty="0"/>
              <a:t> – </a:t>
            </a:r>
            <a:r>
              <a:rPr lang="en-GB" sz="1800" dirty="0"/>
              <a:t>New WID </a:t>
            </a:r>
            <a:r>
              <a:rPr lang="en-IN" altLang="fr-FR" sz="1800" dirty="0"/>
              <a:t>for approval in </a:t>
            </a:r>
            <a:r>
              <a:rPr lang="en-IN" altLang="fr-FR" sz="1800" dirty="0">
                <a:solidFill>
                  <a:srgbClr val="0000FF"/>
                </a:solidFill>
              </a:rPr>
              <a:t>SP-220470</a:t>
            </a:r>
          </a:p>
          <a:p>
            <a:pPr lvl="2"/>
            <a:endParaRPr lang="en-IN" altLang="fr-FR" sz="1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Executive Summary – Q2/2022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1633" y="1510007"/>
            <a:ext cx="10791826" cy="4854934"/>
          </a:xfrm>
        </p:spPr>
        <p:txBody>
          <a:bodyPr/>
          <a:lstStyle/>
          <a:p>
            <a:r>
              <a:rPr lang="en-US" altLang="en-US" sz="2000" dirty="0"/>
              <a:t>Two e-meetings in Q2/2022</a:t>
            </a:r>
            <a:endParaRPr lang="en-US" altLang="en-US" sz="1800" dirty="0"/>
          </a:p>
          <a:p>
            <a:pPr lvl="1"/>
            <a:r>
              <a:rPr lang="en-US" altLang="en-US" sz="1800" b="1" dirty="0"/>
              <a:t>SA6#48-e, 05-14 April, 2022</a:t>
            </a:r>
          </a:p>
          <a:p>
            <a:pPr lvl="1"/>
            <a:r>
              <a:rPr lang="en-US" altLang="en-US" sz="1800" b="1" dirty="0"/>
              <a:t>SA6#49-e, 16-25 May, 2022</a:t>
            </a:r>
          </a:p>
          <a:p>
            <a:r>
              <a:rPr lang="en-US" altLang="en-US" sz="2000" dirty="0"/>
              <a:t>Rel-15/Rel-16 corrections</a:t>
            </a:r>
          </a:p>
          <a:p>
            <a:pPr lvl="1"/>
            <a:r>
              <a:rPr lang="en-US" altLang="en-US" sz="1800" dirty="0"/>
              <a:t>A single correction was agreed to align with Stage 3</a:t>
            </a:r>
            <a:endParaRPr lang="en-US" altLang="en-US" sz="1800" b="1" dirty="0"/>
          </a:p>
          <a:p>
            <a:r>
              <a:rPr lang="en-US" altLang="en-US" sz="2000" dirty="0"/>
              <a:t>Rel-17 corrections</a:t>
            </a:r>
          </a:p>
          <a:p>
            <a:pPr lvl="1"/>
            <a:r>
              <a:rPr lang="en-US" altLang="en-US" sz="1800" dirty="0"/>
              <a:t>Very limited, only essential CRs to align with Stage 3</a:t>
            </a:r>
            <a:endParaRPr lang="en-US" altLang="en-US" sz="1800" b="1" dirty="0"/>
          </a:p>
          <a:p>
            <a:r>
              <a:rPr lang="en-US" altLang="en-US" sz="2000" dirty="0"/>
              <a:t>Rel-18 activities</a:t>
            </a:r>
          </a:p>
          <a:p>
            <a:pPr lvl="1"/>
            <a:r>
              <a:rPr lang="en-GB" sz="1800" dirty="0"/>
              <a:t>Progress on Rel-18 SID/WIDs (13 SIDs + 8 WIDs), delays on some studies</a:t>
            </a:r>
          </a:p>
          <a:p>
            <a:pPr lvl="2"/>
            <a:r>
              <a:rPr lang="en-GB" sz="1400" dirty="0"/>
              <a:t>Working Methods discussion is planned to avoid additional delays for Rel-18 studies</a:t>
            </a:r>
          </a:p>
          <a:p>
            <a:pPr lvl="1"/>
            <a:r>
              <a:rPr lang="en-GB" sz="1800" dirty="0"/>
              <a:t>Workload and participation continues to increase (another 10% increase in inputs)</a:t>
            </a:r>
          </a:p>
          <a:p>
            <a:pPr lvl="1"/>
            <a:r>
              <a:rPr lang="en-GB" sz="1800" dirty="0"/>
              <a:t>Revised SIDs – FS_eUASAPP, FS_eV2XAPP2, FS_SEALDD</a:t>
            </a:r>
          </a:p>
          <a:p>
            <a:pPr lvl="1"/>
            <a:r>
              <a:rPr lang="en-GB" sz="1800" dirty="0"/>
              <a:t>New WIDs – EDGEAPP_EXT, SNAAPP, NSCALE</a:t>
            </a: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38200" y="53576"/>
            <a:ext cx="10515600" cy="1325563"/>
          </a:xfrm>
        </p:spPr>
        <p:txBody>
          <a:bodyPr/>
          <a:lstStyle/>
          <a:p>
            <a:r>
              <a:rPr lang="en-GB" altLang="fr-FR" dirty="0"/>
              <a:t>SA6 Officials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21658" y="1790420"/>
            <a:ext cx="10273554" cy="4292133"/>
          </a:xfrm>
        </p:spPr>
        <p:txBody>
          <a:bodyPr/>
          <a:lstStyle/>
          <a:p>
            <a:pPr>
              <a:defRPr/>
            </a:pPr>
            <a:r>
              <a:rPr lang="en-GB" dirty="0"/>
              <a:t> Chair: </a:t>
            </a:r>
          </a:p>
          <a:p>
            <a:pPr lvl="1">
              <a:defRPr/>
            </a:pPr>
            <a:r>
              <a:rPr lang="en-GB" dirty="0"/>
              <a:t>Mr. Alan Soloway	Qualcomm Incorporated / ATIS</a:t>
            </a:r>
            <a:r>
              <a:rPr lang="en-GB" baseline="30000" dirty="0"/>
              <a:t>1</a:t>
            </a:r>
            <a:endParaRPr lang="en-GB" baseline="300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Vialen		Airbus DS SLC / ETSI</a:t>
            </a:r>
            <a:r>
              <a:rPr lang="en-GB" baseline="30000" dirty="0"/>
              <a:t>2</a:t>
            </a:r>
          </a:p>
          <a:p>
            <a:pPr lvl="1">
              <a:defRPr/>
            </a:pPr>
            <a:r>
              <a:rPr lang="en-GB" dirty="0">
                <a:solidFill>
                  <a:srgbClr val="FF0000"/>
                </a:solidFill>
              </a:rPr>
              <a:t>Second Vice-chair election scheduled for SA6#49-Bis-e, June 22 – July 1</a:t>
            </a:r>
            <a:endParaRPr lang="en-GB" baseline="30000" dirty="0">
              <a:solidFill>
                <a:srgbClr val="C00000"/>
              </a:solidFill>
            </a:endParaRPr>
          </a:p>
          <a:p>
            <a:pPr lvl="2">
              <a:defRPr/>
            </a:pPr>
            <a:r>
              <a:rPr lang="en-GB" dirty="0"/>
              <a:t>Chair Emeritus – Suresh Chitturi providing valuable help during the transition!</a:t>
            </a:r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Elected by acclamation in February 2022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Re-elected by acclamation in April 2021</a:t>
            </a:r>
          </a:p>
        </p:txBody>
      </p:sp>
    </p:spTree>
    <p:extLst>
      <p:ext uri="{BB962C8B-B14F-4D97-AF65-F5344CB8AC3E}">
        <p14:creationId xmlns:p14="http://schemas.microsoft.com/office/powerpoint/2010/main" val="77537100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02341" y="1530604"/>
            <a:ext cx="10431716" cy="4844068"/>
          </a:xfrm>
        </p:spPr>
        <p:txBody>
          <a:bodyPr/>
          <a:lstStyle/>
          <a:p>
            <a:r>
              <a:rPr lang="en-GB" altLang="fr-FR" sz="2400" b="1" dirty="0">
                <a:solidFill>
                  <a:srgbClr val="0000FF"/>
                </a:solidFill>
              </a:rPr>
              <a:t> </a:t>
            </a:r>
            <a:r>
              <a:rPr lang="en-GB" altLang="fr-FR" sz="2400" b="1" dirty="0"/>
              <a:t>SA6#48-e 05-14 April 2022</a:t>
            </a:r>
          </a:p>
          <a:p>
            <a:pPr lvl="1"/>
            <a:r>
              <a:rPr lang="en-GB" altLang="fr-FR" sz="2000" dirty="0"/>
              <a:t>Online e-meeting</a:t>
            </a:r>
          </a:p>
          <a:p>
            <a:pPr lvl="1"/>
            <a:r>
              <a:rPr lang="en-GB" altLang="fr-FR" sz="2000" b="1" dirty="0"/>
              <a:t>5 formal conference calls, 8 informal conference calls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SA6#48-e</a:t>
            </a:r>
            <a:r>
              <a:rPr lang="en-GB" altLang="fr-FR" sz="2400" b="1" dirty="0"/>
              <a:t>:</a:t>
            </a:r>
          </a:p>
          <a:p>
            <a:pPr lvl="1"/>
            <a:r>
              <a:rPr lang="en-GB" altLang="fr-FR" sz="2000" dirty="0"/>
              <a:t>258 Tdocs initially submitted, 498 Tdocs at end of meeting (~900 including DRAFT revisions)</a:t>
            </a:r>
          </a:p>
          <a:p>
            <a:pPr lvl="1"/>
            <a:r>
              <a:rPr lang="en-GB" altLang="fr-FR" sz="2000" dirty="0"/>
              <a:t>113 CRs (including revisions)</a:t>
            </a:r>
          </a:p>
          <a:p>
            <a:pPr lvl="2"/>
            <a:r>
              <a:rPr lang="en-GB" altLang="fr-FR" sz="1800" dirty="0"/>
              <a:t>49 agreed (13 for Rel-17, 36 for Rel-18), 4 postponed</a:t>
            </a:r>
          </a:p>
          <a:p>
            <a:pPr lvl="1"/>
            <a:r>
              <a:rPr lang="en-GB" altLang="fr-FR" sz="2000" dirty="0"/>
              <a:t>320 pCRs (including revisions)</a:t>
            </a:r>
          </a:p>
          <a:p>
            <a:pPr lvl="2"/>
            <a:r>
              <a:rPr lang="en-GB" altLang="fr-FR" sz="1800" dirty="0"/>
              <a:t>84 approved, 5 merged, 64 postponed</a:t>
            </a:r>
          </a:p>
          <a:p>
            <a:pPr lvl="1"/>
            <a:r>
              <a:rPr lang="en-GB" altLang="fr-FR" sz="2000" dirty="0"/>
              <a:t>16 incoming LSs, 8 outgoing LSs</a:t>
            </a:r>
          </a:p>
          <a:p>
            <a:pPr lvl="1"/>
            <a:r>
              <a:rPr lang="en-GB" altLang="fr-FR" sz="2000" dirty="0"/>
              <a:t>Time allocation: Rel-17:~10%; Rel-18: ~90%</a:t>
            </a:r>
          </a:p>
          <a:p>
            <a:r>
              <a:rPr lang="en-GB" altLang="fr-FR" sz="2400" b="1" dirty="0"/>
              <a:t>Conference calls (pre-SA6#48-e)</a:t>
            </a:r>
          </a:p>
          <a:p>
            <a:pPr lvl="1"/>
            <a:r>
              <a:rPr lang="en-GB" altLang="fr-FR" sz="1800" b="1" dirty="0"/>
              <a:t>5 informal conference calls </a:t>
            </a:r>
            <a:r>
              <a:rPr lang="en-GB" altLang="fr-FR" sz="1800" dirty="0"/>
              <a:t>(EDGEAPP– 2, SNAAPP/5GFLS – 1, MC – 1, Others – 1)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SA6#48-e Statistics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2279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02341" y="1530604"/>
            <a:ext cx="10551459" cy="4844068"/>
          </a:xfrm>
        </p:spPr>
        <p:txBody>
          <a:bodyPr/>
          <a:lstStyle/>
          <a:p>
            <a:r>
              <a:rPr lang="en-GB" altLang="fr-FR" sz="2400" b="1" dirty="0">
                <a:solidFill>
                  <a:srgbClr val="0000FF"/>
                </a:solidFill>
              </a:rPr>
              <a:t> </a:t>
            </a:r>
            <a:r>
              <a:rPr lang="en-GB" altLang="fr-FR" sz="2400" b="1" dirty="0"/>
              <a:t>SA6#49-e 16-25 May 2022</a:t>
            </a:r>
          </a:p>
          <a:p>
            <a:pPr lvl="1"/>
            <a:r>
              <a:rPr lang="en-GB" altLang="fr-FR" sz="2000" dirty="0"/>
              <a:t>Online e-meeting</a:t>
            </a:r>
          </a:p>
          <a:p>
            <a:pPr lvl="1"/>
            <a:r>
              <a:rPr lang="en-GB" altLang="fr-FR" sz="2000" b="1" dirty="0"/>
              <a:t>5 formal conference calls, 9 informal conference calls</a:t>
            </a:r>
          </a:p>
          <a:p>
            <a:r>
              <a:rPr lang="en-GB" altLang="fr-FR" sz="2400" b="1" dirty="0"/>
              <a:t> Statistics at </a:t>
            </a:r>
            <a:r>
              <a:rPr lang="en-US" altLang="fr-FR" sz="2400" b="1" dirty="0"/>
              <a:t>SA6#49-e</a:t>
            </a:r>
            <a:r>
              <a:rPr lang="en-GB" altLang="fr-FR" sz="2400" b="1" dirty="0"/>
              <a:t>:</a:t>
            </a:r>
          </a:p>
          <a:p>
            <a:pPr lvl="1"/>
            <a:r>
              <a:rPr lang="en-GB" altLang="fr-FR" sz="2000" dirty="0"/>
              <a:t>259 Tdocs initially submitted, 517 Tdocs at end of meeting (~1000 including DRAFT revisions)</a:t>
            </a:r>
          </a:p>
          <a:p>
            <a:pPr lvl="1"/>
            <a:r>
              <a:rPr lang="en-GB" altLang="fr-FR" sz="2000" dirty="0"/>
              <a:t>103 CRs (including revisions)</a:t>
            </a:r>
          </a:p>
          <a:p>
            <a:pPr lvl="2"/>
            <a:r>
              <a:rPr lang="en-GB" altLang="fr-FR" sz="1800" dirty="0"/>
              <a:t>44 agreed (1 for Rel-15, 1 for Rel-16, 8 for Rel-17, 34 for Rel-18), 6 postponed</a:t>
            </a:r>
          </a:p>
          <a:p>
            <a:pPr lvl="1"/>
            <a:r>
              <a:rPr lang="en-GB" altLang="fr-FR" sz="2000" dirty="0"/>
              <a:t>334 pCRs (including revisions)</a:t>
            </a:r>
          </a:p>
          <a:p>
            <a:pPr lvl="2"/>
            <a:r>
              <a:rPr lang="en-GB" altLang="fr-FR" sz="1800" dirty="0"/>
              <a:t>110 approved, 2 merged, 48 postponed</a:t>
            </a:r>
          </a:p>
          <a:p>
            <a:pPr lvl="1"/>
            <a:r>
              <a:rPr lang="en-GB" altLang="fr-FR" sz="2000" dirty="0"/>
              <a:t>9 incoming LSs, 8 outgoing LSs</a:t>
            </a:r>
          </a:p>
          <a:p>
            <a:pPr lvl="1"/>
            <a:r>
              <a:rPr lang="en-GB" altLang="fr-FR" sz="2000" dirty="0"/>
              <a:t>Time allocation: Rel-17:~10%; Rel-18: ~90%</a:t>
            </a:r>
          </a:p>
          <a:p>
            <a:r>
              <a:rPr lang="en-GB" altLang="fr-FR" sz="2400" b="1" dirty="0"/>
              <a:t>Conference calls (pre-SA6#49-e)</a:t>
            </a:r>
          </a:p>
          <a:p>
            <a:pPr lvl="1"/>
            <a:r>
              <a:rPr lang="en-GB" altLang="fr-FR" sz="1800" b="1" dirty="0"/>
              <a:t>7 informal conference calls </a:t>
            </a:r>
            <a:r>
              <a:rPr lang="en-GB" altLang="fr-FR" sz="1800" dirty="0"/>
              <a:t>(EDGEAPP– 2, SNAAPP/SEALDD – 1, 5GFLS – 1, MC/5GMARCH – 1,ACE-IoT/ADAES – 1,  NSCALE/LS – 1)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SA6#49-e Statistics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25143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dirty="0" err="1"/>
              <a:t>Number</a:t>
            </a:r>
            <a:r>
              <a:rPr lang="fr-FR" altLang="fr-FR" dirty="0"/>
              <a:t> of </a:t>
            </a:r>
            <a:r>
              <a:rPr lang="fr-FR" altLang="fr-FR" dirty="0" err="1"/>
              <a:t>Tdocs</a:t>
            </a:r>
            <a:r>
              <a:rPr lang="fr-FR" altLang="fr-FR" dirty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571479"/>
              </p:ext>
            </p:extLst>
          </p:nvPr>
        </p:nvGraphicFramePr>
        <p:xfrm>
          <a:off x="1923804" y="2300288"/>
          <a:ext cx="7523410" cy="3753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904673" imgH="4686068" progId="Excel.Sheet.8">
                  <p:embed/>
                </p:oleObj>
              </mc:Choice>
              <mc:Fallback>
                <p:oleObj name="Worksheet" r:id="rId2" imgW="8904673" imgH="4686068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3804" y="2300288"/>
                        <a:ext cx="7523410" cy="37533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 bwMode="auto">
          <a:xfrm>
            <a:off x="1974850" y="1887805"/>
            <a:ext cx="2086511" cy="2805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061361" y="1887804"/>
            <a:ext cx="2214562" cy="28538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6275923" y="1887805"/>
            <a:ext cx="2143125" cy="2805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56425" y="6053591"/>
            <a:ext cx="45672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b="1" dirty="0">
                <a:solidFill>
                  <a:srgbClr val="FF0000"/>
                </a:solidFill>
              </a:rPr>
              <a:t>* Statistics do not account for DRAFT revisions during e-meetings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419048" y="1885763"/>
            <a:ext cx="1908752" cy="2805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Rel-18</a:t>
            </a:r>
          </a:p>
        </p:txBody>
      </p:sp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6868510"/>
              </p:ext>
            </p:extLst>
          </p:nvPr>
        </p:nvGraphicFramePr>
        <p:xfrm>
          <a:off x="1200150" y="2651125"/>
          <a:ext cx="9526588" cy="339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855473" imgH="3156786" progId="Excel.Sheet.8">
                  <p:embed/>
                </p:oleObj>
              </mc:Choice>
              <mc:Fallback>
                <p:oleObj name="Worksheet" r:id="rId2" imgW="8855473" imgH="3156786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50" y="2651125"/>
                        <a:ext cx="9526588" cy="339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 bwMode="auto">
          <a:xfrm>
            <a:off x="2433639" y="1967834"/>
            <a:ext cx="2176462" cy="3139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610101" y="1967834"/>
            <a:ext cx="2343149" cy="31774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6953250" y="1967834"/>
            <a:ext cx="2338389" cy="3139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 altLang="fr-FR" dirty="0" err="1"/>
              <a:t>Number</a:t>
            </a:r>
            <a:r>
              <a:rPr lang="fr-FR" altLang="fr-FR" dirty="0"/>
              <a:t> of </a:t>
            </a:r>
            <a:r>
              <a:rPr lang="fr-FR" altLang="fr-FR" dirty="0" err="1"/>
              <a:t>approved</a:t>
            </a:r>
            <a:r>
              <a:rPr lang="fr-FR" altLang="fr-FR" dirty="0"/>
              <a:t> </a:t>
            </a:r>
            <a:r>
              <a:rPr lang="fr-FR" altLang="fr-FR" dirty="0" err="1"/>
              <a:t>pCRs</a:t>
            </a:r>
            <a:r>
              <a:rPr lang="fr-FR" altLang="fr-FR" dirty="0"/>
              <a:t> &amp; </a:t>
            </a:r>
            <a:r>
              <a:rPr lang="fr-FR" altLang="fr-FR" dirty="0" err="1"/>
              <a:t>agreed</a:t>
            </a:r>
            <a:r>
              <a:rPr lang="fr-FR" altLang="fr-FR" dirty="0"/>
              <a:t> </a:t>
            </a:r>
            <a:r>
              <a:rPr lang="fr-FR" altLang="fr-FR" dirty="0" err="1"/>
              <a:t>CRs</a:t>
            </a:r>
            <a:endParaRPr lang="fr-FR" altLang="fr-FR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9291638" y="1968257"/>
            <a:ext cx="1385327" cy="3139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Rel-18</a:t>
            </a: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9619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Future SA6 meetings</a:t>
            </a:r>
            <a:endParaRPr lang="en-GB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929C885-3587-4334-937A-5BE04FEBFD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094480"/>
              </p:ext>
            </p:extLst>
          </p:nvPr>
        </p:nvGraphicFramePr>
        <p:xfrm>
          <a:off x="1004455" y="1551954"/>
          <a:ext cx="9926781" cy="48174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909">
                  <a:extLst>
                    <a:ext uri="{9D8B030D-6E8A-4147-A177-3AD203B41FA5}">
                      <a16:colId xmlns:a16="http://schemas.microsoft.com/office/drawing/2014/main" val="2221333771"/>
                    </a:ext>
                  </a:extLst>
                </a:gridCol>
                <a:gridCol w="3395228">
                  <a:extLst>
                    <a:ext uri="{9D8B030D-6E8A-4147-A177-3AD203B41FA5}">
                      <a16:colId xmlns:a16="http://schemas.microsoft.com/office/drawing/2014/main" val="1090102381"/>
                    </a:ext>
                  </a:extLst>
                </a:gridCol>
                <a:gridCol w="4702644">
                  <a:extLst>
                    <a:ext uri="{9D8B030D-6E8A-4147-A177-3AD203B41FA5}">
                      <a16:colId xmlns:a16="http://schemas.microsoft.com/office/drawing/2014/main" val="4484101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1066787342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70217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SA6#49-BIS-e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22 June – 01 July 2022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Online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22117751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SA6#50-e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22 – 31 August 2022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Online (TBC)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1697169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SA6#51-e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10 – 19 October 2022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Online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5407770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SA6#52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14 – 18 November 2022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North America, 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18120145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SA6#52-e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14 – 23 November 2022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Online (TBC), Note: Placeholder in the event F2F meeting cannot be held.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325001870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2023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4708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SA6#52-BIS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16 – 20 January 2023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2993970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SA6#53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27 Feb – 03 Mar 2023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Europe, Location, TBC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19628225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SA6#54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17 – 21 April 2023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North America, Location, TBC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2640444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SA6#55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22 – 26 May 2023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Asia, Location, TBC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28366932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SA6#56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21 – 25 August 2023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Europe, 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15143822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SA6#57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09 – 13 October 2023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Asia, 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4033424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SA6#58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13 – 17 November 2023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North America, 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3903892711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2030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SA6#59-Adhoc-e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22 – 31 January 2024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Online,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3985389450"/>
                  </a:ext>
                </a:extLst>
              </a:tr>
              <a:tr h="1484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SA6#59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26 Feb – 01 Mar 2024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4175842522"/>
                  </a:ext>
                </a:extLst>
              </a:tr>
              <a:tr h="1484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SA6#60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15 – 19 April 2024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897599729"/>
                  </a:ext>
                </a:extLst>
              </a:tr>
              <a:tr h="1484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SA6#61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20 – 24 May 2024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4193925211"/>
                  </a:ext>
                </a:extLst>
              </a:tr>
              <a:tr h="1484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SA6#62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19 – 23 August 2024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1529442914"/>
                  </a:ext>
                </a:extLst>
              </a:tr>
              <a:tr h="1484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SA6#63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>
                          <a:effectLst/>
                        </a:rPr>
                        <a:t>14 – 18 October 2024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1688965854"/>
                  </a:ext>
                </a:extLst>
              </a:tr>
              <a:tr h="18832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SA6#64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18 – 22 November 2024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dirty="0">
                          <a:effectLst/>
                        </a:rPr>
                        <a:t>Location, TBC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1796" marR="61796" marT="0" marB="0"/>
                </a:tc>
                <a:extLst>
                  <a:ext uri="{0D108BD9-81ED-4DB2-BD59-A6C34878D82A}">
                    <a16:rowId xmlns:a16="http://schemas.microsoft.com/office/drawing/2014/main" val="1264245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 – 1/3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F8042AE-F19A-4535-B833-6BA0A20C1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866625"/>
              </p:ext>
            </p:extLst>
          </p:nvPr>
        </p:nvGraphicFramePr>
        <p:xfrm>
          <a:off x="187974" y="1635266"/>
          <a:ext cx="11340608" cy="39355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6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5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7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72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508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SA#95-e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SA#96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FS_MCOver5GS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(06/2018)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TR for approval in SP-220464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TR for information in SP-220461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SA#91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SA#96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365464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25747</TotalTime>
  <Words>1776</Words>
  <Application>Microsoft Office PowerPoint</Application>
  <PresentationFormat>Widescreen</PresentationFormat>
  <Paragraphs>421</Paragraphs>
  <Slides>18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Office Theme</vt:lpstr>
      <vt:lpstr>Worksheet</vt:lpstr>
      <vt:lpstr>    SA WG6 status report to  TSG SA#96</vt:lpstr>
      <vt:lpstr>PowerPoint Presentation</vt:lpstr>
      <vt:lpstr>SA6 Officials</vt:lpstr>
      <vt:lpstr>PowerPoint Presentation</vt:lpstr>
      <vt:lpstr>PowerPoint Presentation</vt:lpstr>
      <vt:lpstr>Number of Tdocs in SA6</vt:lpstr>
      <vt:lpstr>PowerPoint Presentation</vt:lpstr>
      <vt:lpstr>PowerPoint Presentation</vt:lpstr>
      <vt:lpstr>Overview: Ongoing Studies – 1/3</vt:lpstr>
      <vt:lpstr>Overview: Ongoing Studies – 2/3</vt:lpstr>
      <vt:lpstr>Overview: Ongoing Studies – 3/3</vt:lpstr>
      <vt:lpstr>Overview: Rel-18 Work-Items – 1/2</vt:lpstr>
      <vt:lpstr>Overview: Rel-18 Work-Items – 2/2</vt:lpstr>
      <vt:lpstr>For TSG SA information and action</vt:lpstr>
      <vt:lpstr>For TSG SA information and action (1/3)</vt:lpstr>
      <vt:lpstr>For TSG SA information and action (2/3)</vt:lpstr>
      <vt:lpstr>For TSG SA information and action (3/3)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</cp:lastModifiedBy>
  <cp:revision>2323</cp:revision>
  <dcterms:created xsi:type="dcterms:W3CDTF">2010-02-05T13:52:04Z</dcterms:created>
  <dcterms:modified xsi:type="dcterms:W3CDTF">2022-05-31T16:25:58Z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